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Raleway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b659e38a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b659e38a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17e093be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17e093be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a781ce0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a781ce0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18d0b91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18d0b91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b659e38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b659e38a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lang="es" sz="600" b="1"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lang="es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Local Click!</a:t>
            </a:r>
            <a:endParaRPr sz="4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</a:rPr>
              <a:t>Tu local, en un solo click!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9575" y="2529752"/>
            <a:ext cx="4890900" cy="9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/>
              <a:t>Juan Carlos González Quesada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1" dirty="0"/>
              <a:t>Carlos Torralba Ruiz</a:t>
            </a:r>
            <a:endParaRPr sz="1400" b="1" dirty="0"/>
          </a:p>
        </p:txBody>
      </p:sp>
      <p:grpSp>
        <p:nvGrpSpPr>
          <p:cNvPr id="178" name="Google Shape;178;p18"/>
          <p:cNvGrpSpPr/>
          <p:nvPr/>
        </p:nvGrpSpPr>
        <p:grpSpPr>
          <a:xfrm>
            <a:off x="5138438" y="1546884"/>
            <a:ext cx="2678792" cy="2021435"/>
            <a:chOff x="4871200" y="1024493"/>
            <a:chExt cx="3240343" cy="2414807"/>
          </a:xfrm>
        </p:grpSpPr>
        <p:pic>
          <p:nvPicPr>
            <p:cNvPr id="179" name="Google Shape;17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71200" y="1024493"/>
              <a:ext cx="3240343" cy="189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66350" y="1704200"/>
              <a:ext cx="1735100" cy="1735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Gracias.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1293850" y="2122000"/>
            <a:ext cx="3951000" cy="20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Documento de visionado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Propósito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Oportunidades de negocio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Usuarios y Stakeholders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	Resumen del producto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Conclusión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308150" y="11662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Índice</a:t>
            </a:r>
            <a:endParaRPr sz="3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Propósito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877300" y="2108350"/>
            <a:ext cx="73863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Potenciar, promover y dar a conocer el comercio local.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Oportunidad de negocio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No hay muchas aplicaciones de este tipo.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Las aplicaciones se centran en una determinada zona.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El comercio local es un sector que necesita un impulso. 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414875" y="1389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de uso</a:t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175" y="674150"/>
            <a:ext cx="6933650" cy="42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727650" y="543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Usuarios y Stakeholders</a:t>
            </a:r>
            <a:endParaRPr/>
          </a:p>
        </p:txBody>
      </p:sp>
      <p:pic>
        <p:nvPicPr>
          <p:cNvPr id="210" name="Google Shape;210;p23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75" y="1482138"/>
            <a:ext cx="1154064" cy="1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800" y="2669825"/>
            <a:ext cx="1105925" cy="10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1300" y="1079037"/>
            <a:ext cx="1105925" cy="109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1300" y="2457357"/>
            <a:ext cx="1105925" cy="1093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9525" y="1482133"/>
            <a:ext cx="1070775" cy="1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0950" y="491850"/>
            <a:ext cx="3928500" cy="39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/>
          <p:nvPr/>
        </p:nvSpPr>
        <p:spPr>
          <a:xfrm>
            <a:off x="3303975" y="1852900"/>
            <a:ext cx="1105800" cy="2874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Usuarios</a:t>
            </a:r>
            <a:endParaRPr sz="1700"/>
          </a:p>
        </p:txBody>
      </p:sp>
      <p:sp>
        <p:nvSpPr>
          <p:cNvPr id="218" name="Google Shape;218;p23"/>
          <p:cNvSpPr/>
          <p:nvPr/>
        </p:nvSpPr>
        <p:spPr>
          <a:xfrm>
            <a:off x="4663825" y="2743575"/>
            <a:ext cx="1188300" cy="2874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Dueños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729450" y="7890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Escenarios</a:t>
            </a:r>
            <a:endParaRPr sz="1600"/>
          </a:p>
        </p:txBody>
      </p:sp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 l="2787" t="2407" r="8157" b="4265"/>
          <a:stretch/>
        </p:blipFill>
        <p:spPr>
          <a:xfrm>
            <a:off x="5781375" y="505350"/>
            <a:ext cx="1923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 rotWithShape="1">
          <a:blip r:embed="rId4">
            <a:alphaModFix/>
          </a:blip>
          <a:srcRect r="4351" b="8983"/>
          <a:stretch/>
        </p:blipFill>
        <p:spPr>
          <a:xfrm>
            <a:off x="4842800" y="2363925"/>
            <a:ext cx="4008502" cy="27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8900" y="3296975"/>
            <a:ext cx="1154064" cy="1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400" y="2068213"/>
            <a:ext cx="1105925" cy="10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2975" y="747832"/>
            <a:ext cx="1105925" cy="1093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 del producto</a:t>
            </a:r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679050" y="2235675"/>
            <a:ext cx="7789500" cy="19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Software que permitirá ver información de los comercios locales: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Localización geográfica (Mapa).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Productos.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Ofertas.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Reseñas.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Conclusión</a:t>
            </a:r>
            <a:endParaRPr sz="2000"/>
          </a:p>
        </p:txBody>
      </p:sp>
      <p:grpSp>
        <p:nvGrpSpPr>
          <p:cNvPr id="240" name="Google Shape;240;p26"/>
          <p:cNvGrpSpPr/>
          <p:nvPr/>
        </p:nvGrpSpPr>
        <p:grpSpPr>
          <a:xfrm>
            <a:off x="5138438" y="1575184"/>
            <a:ext cx="2678792" cy="1993135"/>
            <a:chOff x="4871200" y="1058300"/>
            <a:chExt cx="3240343" cy="2381000"/>
          </a:xfrm>
        </p:grpSpPr>
        <p:pic>
          <p:nvPicPr>
            <p:cNvPr id="241" name="Google Shape;24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71200" y="1058300"/>
              <a:ext cx="3240343" cy="189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66350" y="1704200"/>
              <a:ext cx="1735100" cy="1735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Presentación en pantalla (16:9)</PresentationFormat>
  <Paragraphs>30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Raleway</vt:lpstr>
      <vt:lpstr>Lato</vt:lpstr>
      <vt:lpstr>Arial</vt:lpstr>
      <vt:lpstr>Streamline</vt:lpstr>
      <vt:lpstr>Local Click! Tu local, en un solo click! </vt:lpstr>
      <vt:lpstr>Presentación de PowerPoint</vt:lpstr>
      <vt:lpstr>Propósito</vt:lpstr>
      <vt:lpstr>Oportunidad de negocio</vt:lpstr>
      <vt:lpstr>Casos de uso</vt:lpstr>
      <vt:lpstr>Usuarios y Stakeholders</vt:lpstr>
      <vt:lpstr>Escenarios</vt:lpstr>
      <vt:lpstr>Resumen del producto</vt:lpstr>
      <vt:lpstr>Conclusión</vt:lpstr>
      <vt:lpstr>Gracias.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Click! Tu local, en un solo click! </dc:title>
  <cp:lastModifiedBy>carlos torralba ruiz</cp:lastModifiedBy>
  <cp:revision>1</cp:revision>
  <dcterms:modified xsi:type="dcterms:W3CDTF">2022-01-31T12:22:28Z</dcterms:modified>
</cp:coreProperties>
</file>